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71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72" r:id="rId14"/>
    <p:sldId id="259" r:id="rId15"/>
    <p:sldId id="270" r:id="rId16"/>
    <p:sldId id="261" r:id="rId17"/>
    <p:sldId id="262" r:id="rId18"/>
    <p:sldId id="266" r:id="rId19"/>
    <p:sldId id="267" r:id="rId20"/>
    <p:sldId id="273" r:id="rId21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O CS" initials="TC" lastIdx="1" clrIdx="0">
    <p:extLst>
      <p:ext uri="{19B8F6BF-5375-455C-9EA6-DF929625EA0E}">
        <p15:presenceInfo xmlns:p15="http://schemas.microsoft.com/office/powerpoint/2012/main" userId="S-1-5-21-1645522239-484763869-725345543-58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4" y="5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as Hung" userId="46ffefbc5470fe43" providerId="LiveId" clId="{D6426ABB-4378-49DB-9935-832C970B0D5F}"/>
    <pc:docChg chg="custSel addSld modSld">
      <pc:chgData name="Silas Hung" userId="46ffefbc5470fe43" providerId="LiveId" clId="{D6426ABB-4378-49DB-9935-832C970B0D5F}" dt="2025-05-06T08:00:58.028" v="118" actId="20577"/>
      <pc:docMkLst>
        <pc:docMk/>
      </pc:docMkLst>
      <pc:sldChg chg="modSp mod">
        <pc:chgData name="Silas Hung" userId="46ffefbc5470fe43" providerId="LiveId" clId="{D6426ABB-4378-49DB-9935-832C970B0D5F}" dt="2025-05-06T07:59:05.301" v="87" actId="20577"/>
        <pc:sldMkLst>
          <pc:docMk/>
          <pc:sldMk cId="4043737824" sldId="257"/>
        </pc:sldMkLst>
        <pc:spChg chg="mod">
          <ac:chgData name="Silas Hung" userId="46ffefbc5470fe43" providerId="LiveId" clId="{D6426ABB-4378-49DB-9935-832C970B0D5F}" dt="2025-05-06T07:59:05.301" v="87" actId="20577"/>
          <ac:spMkLst>
            <pc:docMk/>
            <pc:sldMk cId="4043737824" sldId="257"/>
            <ac:spMk id="3" creationId="{A8E9CFF2-3777-4FF4-A759-8491175B0B7C}"/>
          </ac:spMkLst>
        </pc:spChg>
      </pc:sldChg>
      <pc:sldChg chg="delSp modSp new mod">
        <pc:chgData name="Silas Hung" userId="46ffefbc5470fe43" providerId="LiveId" clId="{D6426ABB-4378-49DB-9935-832C970B0D5F}" dt="2025-05-06T08:00:58.028" v="118" actId="20577"/>
        <pc:sldMkLst>
          <pc:docMk/>
          <pc:sldMk cId="990922169" sldId="273"/>
        </pc:sldMkLst>
        <pc:spChg chg="mod">
          <ac:chgData name="Silas Hung" userId="46ffefbc5470fe43" providerId="LiveId" clId="{D6426ABB-4378-49DB-9935-832C970B0D5F}" dt="2025-05-06T08:00:58.028" v="118" actId="20577"/>
          <ac:spMkLst>
            <pc:docMk/>
            <pc:sldMk cId="990922169" sldId="273"/>
            <ac:spMk id="2" creationId="{E93DFE5B-ADDF-1DD6-D87D-EFB08A04CCD4}"/>
          </ac:spMkLst>
        </pc:spChg>
        <pc:spChg chg="del">
          <ac:chgData name="Silas Hung" userId="46ffefbc5470fe43" providerId="LiveId" clId="{D6426ABB-4378-49DB-9935-832C970B0D5F}" dt="2025-05-06T07:59:46.282" v="112" actId="478"/>
          <ac:spMkLst>
            <pc:docMk/>
            <pc:sldMk cId="990922169" sldId="273"/>
            <ac:spMk id="3" creationId="{2C5184E7-76C0-13E4-D2B2-AB49F65372D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50261E5-B7A8-407C-8EC1-76B17CEB3BFC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0AEE62-6B03-446E-B028-1F2C67AA2CBE}" type="datetime1">
              <a:rPr lang="zh-TW" altLang="en-US" smtClean="0"/>
              <a:t>2025/5/14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/>
              <a:t>按一下以編輯母片文字樣式</a:t>
            </a:r>
            <a:endParaRPr lang="en-US"/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  <a:endParaRPr lang="en-US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en-US" dirty="0"/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E8D126-38DE-467F-A065-2775F6C58740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D90E0D-C35F-4A14-A7E8-7670CE6639F2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投影片編號預留位置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E02858-A2D1-43A3-9BDC-80D1F48AA51B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5B7815-05FA-48A0-B9F7-1E04C4F2927A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投影片編號預留位置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BF2AB9-D521-429F-BA9E-A2DD356AF2DF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48A74C-3BFC-4F64-9D88-E80E3E32994C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投影片編號預留位置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166BAE-2749-48CF-A2DD-C010F9F8CC67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投影片編號預留位置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EB3E87-0960-43A6-B33B-AB6B15A82628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投影片編號預留位置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92F8F0-693D-4EF4-BEF5-7FD95F4C1D80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4E96419C-65CA-4A96-8C8D-1B83D1EEA06C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55B0D56E-A8D9-4835-9121-D0F2B7B922B1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tw" dirty="0"/>
              <a:t>按一下以編輯母片文字樣式</a:t>
            </a:r>
          </a:p>
          <a:p>
            <a:pPr lvl="1" rtl="0"/>
            <a:r>
              <a:rPr lang="zh-tw" dirty="0"/>
              <a:t>第二層</a:t>
            </a:r>
          </a:p>
          <a:p>
            <a:pPr lvl="2" rtl="0"/>
            <a:r>
              <a:rPr lang="zh-tw" dirty="0"/>
              <a:t>第三層</a:t>
            </a:r>
          </a:p>
          <a:p>
            <a:pPr lvl="3" rtl="0"/>
            <a:r>
              <a:rPr lang="zh-tw" dirty="0"/>
              <a:t>第四層</a:t>
            </a:r>
          </a:p>
          <a:p>
            <a:pPr lvl="4" rtl="0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D72111-2BF8-49E3-AA06-55BC47AB46EA}" type="datetime1">
              <a:rPr lang="zh-TW" altLang="en-US" smtClean="0"/>
              <a:t>2025/5/14</a:t>
            </a:fld>
            <a:endParaRPr 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直線接點​​(S)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stembydoing.com/course-typ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stembydoing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arnstembydoing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矩形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 sz="8000" dirty="0"/>
              <a:t>C</a:t>
            </a:r>
            <a:r>
              <a:rPr lang="en-HK" altLang="zh-TW" dirty="0"/>
              <a:t>loud-LED</a:t>
            </a:r>
            <a:endParaRPr lang="zh-tw" sz="80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Learn stem by doing.com</a:t>
            </a:r>
          </a:p>
          <a:p>
            <a:pPr rtl="0"/>
            <a:r>
              <a:rPr lang="en-US" altLang="zh-TW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Whatsapp</a:t>
            </a:r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+852 94578151</a:t>
            </a:r>
          </a:p>
        </p:txBody>
      </p:sp>
      <p:pic>
        <p:nvPicPr>
          <p:cNvPr id="5" name="圖片 4" descr="含有建築物、坐下、板凳、側面的圖片&#10;&#10;自動產生的描述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直線接點​​(S)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hlinkClick r:id="rId3"/>
            <a:extLst>
              <a:ext uri="{FF2B5EF4-FFF2-40B4-BE49-F238E27FC236}">
                <a16:creationId xmlns:a16="http://schemas.microsoft.com/office/drawing/2014/main" id="{4BA2090A-4EB4-F9B5-7596-5D88C9411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831" y="623433"/>
            <a:ext cx="19812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9A0FE-E791-0FBE-CBA0-852910FE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FB4100-3182-280B-28A6-40AAB76D2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0340"/>
            <a:ext cx="12192000" cy="682895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F1288-9D14-8F69-A9C3-5890CC3CA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5B7815-05FA-48A0-B9F7-1E04C4F2927A}" type="datetime1">
              <a:rPr lang="zh-TW" altLang="en-US" smtClean="0"/>
              <a:t>2025/5/14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830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0203-E0A8-FF1B-4C5B-E134DC41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CA016-44C8-44F4-9367-85443BF8F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8624B-5949-DEE6-DD35-7982425B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5B7815-05FA-48A0-B9F7-1E04C4F2927A}" type="datetime1">
              <a:rPr lang="zh-TW" altLang="en-US" smtClean="0"/>
              <a:t>2025/5/14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0AABB-B195-F870-EABE-24D20756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76"/>
            <a:ext cx="12192000" cy="69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6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FD52-46F5-B55C-B13A-425F344BD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AAD96-957D-7922-94B7-6ADF5B9E3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F82F9-2458-B553-506A-0A7DAD149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5B7815-05FA-48A0-B9F7-1E04C4F2927A}" type="datetime1">
              <a:rPr lang="zh-TW" altLang="en-US" smtClean="0"/>
              <a:t>2025/5/14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B7E7F0-B195-D0D9-0EEF-07B1C7570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52029" cy="6810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C94C42-E685-AC99-FD4E-37CFE5E6C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972" y="1295052"/>
            <a:ext cx="6152028" cy="5562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15B7A4-9B73-6FEF-6512-A2959BAD5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47330" cy="259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63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416E491-D551-0324-DA32-AD0371E32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918" b="14465"/>
          <a:stretch/>
        </p:blipFill>
        <p:spPr>
          <a:xfrm>
            <a:off x="148000" y="3452619"/>
            <a:ext cx="3848780" cy="193262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DAC5C87-60DC-9606-622E-64DA1D961D1C}"/>
              </a:ext>
            </a:extLst>
          </p:cNvPr>
          <p:cNvSpPr txBox="1"/>
          <p:nvPr/>
        </p:nvSpPr>
        <p:spPr>
          <a:xfrm>
            <a:off x="5226342" y="3125787"/>
            <a:ext cx="2486792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工程師學會</a:t>
            </a:r>
            <a:r>
              <a:rPr lang="en-US" altLang="zh-TW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HKIE</a:t>
            </a:r>
            <a:r>
              <a: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分享講座</a:t>
            </a:r>
            <a:endParaRPr lang="en-US" altLang="zh-TW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1BE85BC-5F57-9208-AEB4-8582123BF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66"/>
          <a:stretch/>
        </p:blipFill>
        <p:spPr>
          <a:xfrm>
            <a:off x="4208099" y="3464342"/>
            <a:ext cx="4190795" cy="193262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710CDC7-0DDC-E40C-4A1D-4984B28EB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0820" y="3494320"/>
            <a:ext cx="3355367" cy="189092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10F777B-E8E7-11A1-5824-56D3FF5CB1CE}"/>
              </a:ext>
            </a:extLst>
          </p:cNvPr>
          <p:cNvSpPr txBox="1"/>
          <p:nvPr/>
        </p:nvSpPr>
        <p:spPr>
          <a:xfrm>
            <a:off x="572803" y="3090446"/>
            <a:ext cx="3326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100+ </a:t>
            </a:r>
            <a:r>
              <a: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校長</a:t>
            </a:r>
            <a:r>
              <a:rPr lang="en-US" altLang="zh-TW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&amp;</a:t>
            </a:r>
            <a:r>
              <a: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主任智能農莊工作坊</a:t>
            </a:r>
            <a:endParaRPr lang="en-US" altLang="zh-TW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A4AC2A7-E290-0428-F898-E5F6198FBD56}"/>
              </a:ext>
            </a:extLst>
          </p:cNvPr>
          <p:cNvSpPr txBox="1"/>
          <p:nvPr/>
        </p:nvSpPr>
        <p:spPr>
          <a:xfrm>
            <a:off x="9402310" y="3172574"/>
            <a:ext cx="1652385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仿生學專題講座</a:t>
            </a:r>
            <a:endParaRPr lang="zh-HK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8FE40A02-CB83-E153-AEC1-5E49084812A0}"/>
              </a:ext>
            </a:extLst>
          </p:cNvPr>
          <p:cNvSpPr txBox="1">
            <a:spLocks/>
          </p:cNvSpPr>
          <p:nvPr/>
        </p:nvSpPr>
        <p:spPr>
          <a:xfrm>
            <a:off x="3374876" y="381555"/>
            <a:ext cx="433825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defRPr>
            </a:lvl1pPr>
          </a:lstStyle>
          <a:p>
            <a:r>
              <a:rPr lang="zh-HK" altLang="en-US" dirty="0"/>
              <a:t>課程到校 </a:t>
            </a:r>
            <a:r>
              <a:rPr lang="en-US" altLang="zh-HK" sz="3700" dirty="0"/>
              <a:t>100+</a:t>
            </a:r>
            <a:br>
              <a:rPr lang="en-US" altLang="zh-HK" sz="3700" dirty="0"/>
            </a:br>
            <a:r>
              <a:rPr lang="zh-HK" altLang="en-US" dirty="0"/>
              <a:t>設計課程 </a:t>
            </a:r>
            <a:r>
              <a:rPr lang="en-US" altLang="zh-HK" sz="3700" dirty="0"/>
              <a:t>45+</a:t>
            </a:r>
            <a:endParaRPr lang="zh-HK" altLang="en-US" dirty="0"/>
          </a:p>
        </p:txBody>
      </p:sp>
      <p:sp>
        <p:nvSpPr>
          <p:cNvPr id="13" name="標題 12">
            <a:extLst>
              <a:ext uri="{FF2B5EF4-FFF2-40B4-BE49-F238E27FC236}">
                <a16:creationId xmlns:a16="http://schemas.microsoft.com/office/drawing/2014/main" id="{5D563611-A9E6-F49A-9E61-763783E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2277596" cy="1450757"/>
          </a:xfrm>
        </p:spPr>
        <p:txBody>
          <a:bodyPr/>
          <a:lstStyle/>
          <a:p>
            <a:r>
              <a:rPr lang="zh-TW" altLang="en-US" dirty="0"/>
              <a:t>每年</a:t>
            </a:r>
            <a:endParaRPr lang="zh-HK" altLang="en-US" dirty="0"/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E255A5C3-D044-5B96-75EF-631FE32C0A99}"/>
              </a:ext>
            </a:extLst>
          </p:cNvPr>
          <p:cNvSpPr txBox="1">
            <a:spLocks/>
          </p:cNvSpPr>
          <p:nvPr/>
        </p:nvSpPr>
        <p:spPr>
          <a:xfrm>
            <a:off x="7870471" y="446850"/>
            <a:ext cx="4190795" cy="13854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defRPr>
            </a:lvl1pPr>
          </a:lstStyle>
          <a:p>
            <a:r>
              <a:rPr lang="zh-HK" altLang="en-US" dirty="0"/>
              <a:t>老師班   </a:t>
            </a:r>
            <a:r>
              <a:rPr lang="en-US" altLang="zh-HK" sz="3700" dirty="0"/>
              <a:t>30+</a:t>
            </a:r>
            <a:br>
              <a:rPr lang="en-US" altLang="zh-HK" dirty="0"/>
            </a:br>
            <a:r>
              <a:rPr lang="zh-TW" altLang="en-US" dirty="0"/>
              <a:t>公開講座 </a:t>
            </a:r>
            <a:r>
              <a:rPr lang="en-US" altLang="zh-TW" sz="3700" dirty="0"/>
              <a:t>15+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3754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10323DB-159D-0D2A-29DA-4F3C4C29AA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88" t="5070" r="1581" b="2428"/>
          <a:stretch/>
        </p:blipFill>
        <p:spPr>
          <a:xfrm>
            <a:off x="152400" y="1186466"/>
            <a:ext cx="7786626" cy="510426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904ADF7-ABCF-E926-C282-57B76659E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559" y="382935"/>
            <a:ext cx="5664200" cy="32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F7296C7-7269-C379-F54B-72DB1A5AF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35" y="2030616"/>
            <a:ext cx="6082819" cy="423354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C23B941-1E0B-E358-E98F-4E0C9FDEC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891" y="160103"/>
            <a:ext cx="1144101" cy="162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2210CB8-319E-B0DD-0BBC-6A015E7E5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248" y="171293"/>
            <a:ext cx="1140000" cy="1620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891D4D2-4E49-D05F-E89E-889B4DABF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080" y="171293"/>
            <a:ext cx="1143306" cy="162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18BC719-6664-873A-68FD-99E6D53F1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945" y="171293"/>
            <a:ext cx="1149182" cy="1620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2274F47-2CDF-8217-F2C0-93E59AA36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6443" y="165698"/>
            <a:ext cx="1148381" cy="1620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C7ECC47-10D5-D5EF-A936-1ED02863B6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0" y="369115"/>
            <a:ext cx="1129590" cy="1410987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0566376E-5EC5-EF7D-D9A0-B586EDB1D0D1}"/>
              </a:ext>
            </a:extLst>
          </p:cNvPr>
          <p:cNvSpPr txBox="1"/>
          <p:nvPr/>
        </p:nvSpPr>
        <p:spPr>
          <a:xfrm>
            <a:off x="8703732" y="84943"/>
            <a:ext cx="292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ea"/>
                <a:ea typeface="+mj-ea"/>
              </a:rPr>
              <a:t>7</a:t>
            </a:r>
            <a:r>
              <a:rPr lang="zh-TW" altLang="en-US" dirty="0">
                <a:latin typeface="+mj-ea"/>
                <a:ea typeface="+mj-ea"/>
              </a:rPr>
              <a:t>本 </a:t>
            </a:r>
            <a:r>
              <a:rPr lang="en-US" altLang="zh-HK" dirty="0">
                <a:latin typeface="+mj-ea"/>
                <a:ea typeface="+mj-ea"/>
              </a:rPr>
              <a:t>STEM</a:t>
            </a:r>
            <a:r>
              <a:rPr lang="zh-TW" altLang="en-US" dirty="0">
                <a:latin typeface="+mj-ea"/>
                <a:ea typeface="+mj-ea"/>
              </a:rPr>
              <a:t>智慧城市系列</a:t>
            </a:r>
            <a:endParaRPr lang="zh-HK" altLang="en-US" dirty="0">
              <a:latin typeface="+mj-ea"/>
              <a:ea typeface="+mj-ea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3C9F744A-26F1-F7FE-045D-6B58B81C6B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5110" y="454275"/>
            <a:ext cx="4177196" cy="59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15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4D96A2C-68CA-061C-BCA2-03334493D8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34" t="19077" r="4734" b="6775"/>
          <a:stretch/>
        </p:blipFill>
        <p:spPr>
          <a:xfrm>
            <a:off x="2478080" y="313267"/>
            <a:ext cx="7235840" cy="123613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6C1ABF3-249C-68E1-6F24-20FF749D5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48" y="2243489"/>
            <a:ext cx="6133998" cy="372551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BE24FDC-3440-6EF2-ED21-0F724CDB2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029" y="2243489"/>
            <a:ext cx="5575057" cy="37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32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8214D0B9-AE88-9324-9671-8979BD24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3" y="72558"/>
            <a:ext cx="1969715" cy="308018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112459D-5BF6-26AB-3C28-754419639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" y="3218224"/>
            <a:ext cx="1969716" cy="309474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E31D8B7-B5D4-E805-2D38-B30F8181D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97" y="72557"/>
            <a:ext cx="1969715" cy="150368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9CFEC87-904B-6D30-D9B7-E9E96CD16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997" y="1641722"/>
            <a:ext cx="1972311" cy="15048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DCB629B-BE28-0C26-B198-C5E2FDF10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372" y="3224798"/>
            <a:ext cx="1962340" cy="30816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F36121F-0FA0-3D09-AA25-61747B2A2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712" y="71849"/>
            <a:ext cx="1961018" cy="30816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FB7FA25-FAA6-96D8-B9C7-D0DF3849C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9085" y="3231373"/>
            <a:ext cx="1963658" cy="30816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C13EA1D9-AE47-13E1-495B-E01C6190F3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3738" y="71849"/>
            <a:ext cx="1958706" cy="30816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624D903C-350C-23E2-CF6C-B9FA4AAF49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2833" y="3231373"/>
            <a:ext cx="1972311" cy="15048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0B9C653-E5A6-7ED1-896C-790CAA4DD6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8150" y="4808173"/>
            <a:ext cx="1961679" cy="15048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EF195F47-EB49-E2EC-3981-A61DBA26C6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9829" y="71849"/>
            <a:ext cx="1964657" cy="30816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AEFB93B7-45A1-070A-6249-247C95F4EC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5234" y="3231373"/>
            <a:ext cx="1961347" cy="308160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96CB1F66-EDF3-6D7B-D50E-A9CCED0CC4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28136" y="71849"/>
            <a:ext cx="1969200" cy="3092373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C3A52263-4E29-8471-9C7D-B4514A347E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55736" y="3231373"/>
            <a:ext cx="1963336" cy="3081600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CA62EC08-F191-798C-74E8-4AC4A856A352}"/>
              </a:ext>
            </a:extLst>
          </p:cNvPr>
          <p:cNvSpPr txBox="1"/>
          <p:nvPr/>
        </p:nvSpPr>
        <p:spPr>
          <a:xfrm>
            <a:off x="61905" y="6434396"/>
            <a:ext cx="190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latin typeface="+mn-ea"/>
              </a:rPr>
              <a:t>Reference</a:t>
            </a:r>
            <a:endParaRPr lang="zh-HK" altLang="en-US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59144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5C60D47E-FAB1-621B-013B-E6F9FEA7B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175" y="54272"/>
            <a:ext cx="1966418" cy="3088004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C02AEB4-6F7C-0F6A-2013-47C0966E8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6" y="54272"/>
            <a:ext cx="1971178" cy="15048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70875E5-6DE6-9408-4B58-3C2423CE3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6" y="1623128"/>
            <a:ext cx="1966418" cy="15048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F9E3B39-D20E-11A5-6B0E-5AFC06D19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6" y="3216695"/>
            <a:ext cx="1966418" cy="309164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E611198-03C8-994D-1DD4-3ADD0A502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832" y="3212340"/>
            <a:ext cx="1971779" cy="3096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F1A59C2-CC46-418F-9767-6ED86C6359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684" y="54272"/>
            <a:ext cx="1974959" cy="3096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4BFE96F-560E-783A-8367-310475D06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9547" y="3212340"/>
            <a:ext cx="1968489" cy="15048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C8C009D2-52DB-978C-AB6E-AD0948071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3684" y="4803540"/>
            <a:ext cx="1964480" cy="15048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657E8B8-4640-F47F-BC6B-326574E36F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0734" y="54272"/>
            <a:ext cx="1986526" cy="309600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B88566D8-777C-0F28-4C42-A3EEEAD461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7972" y="3212340"/>
            <a:ext cx="1970182" cy="309600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F9E7BF1B-BF7D-F3A1-8D30-C9A11B3FA8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4003" y="54272"/>
            <a:ext cx="1980562" cy="309600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678120C1-761A-26A5-4C4D-A99E7C602A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82786" y="3194058"/>
            <a:ext cx="1971779" cy="309600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E115356F-BD83-BDE8-C980-39D122E9FF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6825" y="54272"/>
            <a:ext cx="1968489" cy="150480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338A24DF-26DD-9A0F-57EE-C737AAAEF8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33853" y="1645472"/>
            <a:ext cx="1961461" cy="150480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0911B29C-7A3D-4D6A-B4C3-022BA3CB9A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26825" y="3187630"/>
            <a:ext cx="1980562" cy="3096000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91C5B4C5-A8DC-5848-CD64-F4686B2A6947}"/>
              </a:ext>
            </a:extLst>
          </p:cNvPr>
          <p:cNvSpPr txBox="1"/>
          <p:nvPr/>
        </p:nvSpPr>
        <p:spPr>
          <a:xfrm>
            <a:off x="61905" y="6434396"/>
            <a:ext cx="190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latin typeface="+mn-ea"/>
              </a:rPr>
              <a:t>Reference</a:t>
            </a:r>
            <a:endParaRPr lang="zh-HK" altLang="en-US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1541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5E537A1-E092-7D38-031A-CFDED26BB7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35055" r="75295" b="12611"/>
          <a:stretch/>
        </p:blipFill>
        <p:spPr>
          <a:xfrm>
            <a:off x="1181947" y="3089054"/>
            <a:ext cx="1588541" cy="221954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BFD4510-AFFA-1EA8-BB96-5B63388C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947" y="967308"/>
            <a:ext cx="10058400" cy="789093"/>
          </a:xfrm>
        </p:spPr>
        <p:txBody>
          <a:bodyPr/>
          <a:lstStyle/>
          <a:p>
            <a:r>
              <a:rPr lang="zh-TW" altLang="en-US" dirty="0"/>
              <a:t>支援</a:t>
            </a:r>
            <a:r>
              <a:rPr lang="en-US" altLang="zh-TW" dirty="0"/>
              <a:t>200+</a:t>
            </a:r>
            <a:r>
              <a:rPr lang="zh-TW" altLang="en-US" dirty="0"/>
              <a:t>港澳學校</a:t>
            </a:r>
            <a:endParaRPr lang="zh-HK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A6EA606-7071-4B64-7223-E4ADCB41FB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1"/>
          <a:stretch/>
        </p:blipFill>
        <p:spPr>
          <a:xfrm>
            <a:off x="5279198" y="1941629"/>
            <a:ext cx="6710486" cy="431998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D027431-A490-5A51-3ED1-0D32D5EEAB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005" t="35055" r="7286" b="12611"/>
          <a:stretch/>
        </p:blipFill>
        <p:spPr>
          <a:xfrm>
            <a:off x="2976977" y="3185935"/>
            <a:ext cx="2095732" cy="20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49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ED218D1-6D46-FA37-5591-E0D90ACA7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467" y="455341"/>
            <a:ext cx="9021695" cy="4926895"/>
          </a:xfrm>
          <a:prstGeom prst="rect">
            <a:avLst/>
          </a:prstGeom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D996AEC3-4B2B-453B-7EE2-C9E3773DCA33}"/>
              </a:ext>
            </a:extLst>
          </p:cNvPr>
          <p:cNvSpPr txBox="1"/>
          <p:nvPr/>
        </p:nvSpPr>
        <p:spPr>
          <a:xfrm>
            <a:off x="4250249" y="5587287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altLang="zh-HK" dirty="0">
                <a:hlinkClick r:id="rId3"/>
              </a:rPr>
              <a:t>Learn by Doing | STEM EdKit | </a:t>
            </a:r>
            <a:r>
              <a:rPr lang="zh-HK" altLang="en-HK" dirty="0">
                <a:hlinkClick r:id="rId3"/>
              </a:rPr>
              <a:t>香港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3DFE5B-ADDF-1DD6-D87D-EFB08A04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561" y="2090236"/>
            <a:ext cx="10058400" cy="1450757"/>
          </a:xfrm>
        </p:spPr>
        <p:txBody>
          <a:bodyPr/>
          <a:lstStyle/>
          <a:p>
            <a:r>
              <a:rPr lang="en-US" altLang="zh-HK" dirty="0"/>
              <a:t>   </a:t>
            </a:r>
            <a:r>
              <a:rPr lang="en-US" altLang="zh-HK" dirty="0">
                <a:hlinkClick r:id="rId2"/>
              </a:rPr>
              <a:t>Learn STEM by Doing.com</a:t>
            </a:r>
            <a:endParaRPr lang="zh-HK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FB81AC-8FD1-D63D-F804-371AC32D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5B7815-05FA-48A0-B9F7-1E04C4F2927A}" type="datetime1">
              <a:rPr lang="zh-TW" altLang="en-US" smtClean="0"/>
              <a:t>2025/5/14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22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1273B-A786-9344-7F80-1A7114F3F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96C74B0-EFED-A60E-0B8A-C40F992885F7}"/>
              </a:ext>
            </a:extLst>
          </p:cNvPr>
          <p:cNvSpPr txBox="1"/>
          <p:nvPr/>
        </p:nvSpPr>
        <p:spPr>
          <a:xfrm>
            <a:off x="1193800" y="1862667"/>
            <a:ext cx="72051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latin typeface="+mn-ea"/>
              </a:rPr>
              <a:t>熊天貺先生是專業電子工程師，香港城市大學碩士。在工程界</a:t>
            </a:r>
            <a:r>
              <a:rPr lang="en-US" altLang="zh-TW" dirty="0">
                <a:latin typeface="+mn-ea"/>
              </a:rPr>
              <a:t>25</a:t>
            </a:r>
            <a:r>
              <a:rPr lang="zh-TW" altLang="en-US" dirty="0">
                <a:latin typeface="+mn-ea"/>
              </a:rPr>
              <a:t>年，專長於電子工程、材料測試及製程，以及納米科技。先後工作於電子工業界，曾在香港科學園管理材料測試實驗室及光電子實驗室，近年創立整合科技有限公司。</a:t>
            </a:r>
            <a:endParaRPr lang="en-US" altLang="zh-TW" dirty="0">
              <a:latin typeface="+mn-ea"/>
            </a:endParaRPr>
          </a:p>
          <a:p>
            <a:pPr algn="just"/>
            <a:endParaRPr lang="en-US" altLang="zh-TW" dirty="0">
              <a:latin typeface="+mn-ea"/>
            </a:endParaRPr>
          </a:p>
          <a:p>
            <a:pPr algn="just"/>
            <a:r>
              <a:rPr lang="zh-TW" altLang="en-US" dirty="0">
                <a:latin typeface="+mn-ea"/>
              </a:rPr>
              <a:t>熊先生在</a:t>
            </a:r>
            <a:r>
              <a:rPr lang="en-US" altLang="zh-TW" dirty="0">
                <a:latin typeface="+mn-ea"/>
              </a:rPr>
              <a:t>25</a:t>
            </a:r>
            <a:r>
              <a:rPr lang="zh-TW" altLang="en-US" dirty="0">
                <a:latin typeface="+mn-ea"/>
              </a:rPr>
              <a:t>年來也一直繼續工程教學工作，曾先後在香港理工大學、職業訓練局等作</a:t>
            </a:r>
            <a:r>
              <a:rPr lang="en-US" altLang="zh-TW" dirty="0">
                <a:latin typeface="+mn-ea"/>
              </a:rPr>
              <a:t>Part-time</a:t>
            </a:r>
            <a:r>
              <a:rPr lang="zh-TW" altLang="en-US" dirty="0">
                <a:latin typeface="+mn-ea"/>
              </a:rPr>
              <a:t>講師超過</a:t>
            </a:r>
            <a:r>
              <a:rPr lang="en-US" altLang="zh-TW" dirty="0">
                <a:latin typeface="+mn-ea"/>
              </a:rPr>
              <a:t>2,000</a:t>
            </a:r>
            <a:r>
              <a:rPr lang="zh-TW" altLang="en-US" dirty="0">
                <a:latin typeface="+mn-ea"/>
              </a:rPr>
              <a:t>小時。以及曾被邀請在香港中文大學及各工程學術會議中作講者</a:t>
            </a:r>
            <a:r>
              <a:rPr lang="en-US" altLang="zh-TW" dirty="0">
                <a:latin typeface="+mn-ea"/>
              </a:rPr>
              <a:t>(Invited Speaker)</a:t>
            </a:r>
            <a:r>
              <a:rPr lang="zh-TW" altLang="en-US" dirty="0">
                <a:latin typeface="+mn-ea"/>
              </a:rPr>
              <a:t>，他在學術界至今已發表超過二十篇學術文章，主要在納米磁性結構的應用。</a:t>
            </a:r>
            <a:endParaRPr lang="en-US" altLang="zh-TW" dirty="0">
              <a:latin typeface="+mn-ea"/>
            </a:endParaRPr>
          </a:p>
          <a:p>
            <a:pPr algn="just"/>
            <a:endParaRPr lang="en-US" altLang="zh-HK" dirty="0">
              <a:latin typeface="+mn-ea"/>
            </a:endParaRPr>
          </a:p>
          <a:p>
            <a:pPr algn="just"/>
            <a:r>
              <a:rPr lang="zh-TW" altLang="en-US" dirty="0">
                <a:latin typeface="+mn-ea"/>
              </a:rPr>
              <a:t>熊先生希望科技及工程教育由小學開始更深化地實現，故此設計了智能家居教學系列一及系列二課程以及電子實驗套件，希望新一代仍然喜愛上科技與工程。</a:t>
            </a:r>
            <a:endParaRPr lang="en-US" altLang="zh-HK" dirty="0">
              <a:latin typeface="+mn-ea"/>
            </a:endParaRPr>
          </a:p>
          <a:p>
            <a:pPr algn="just"/>
            <a:endParaRPr lang="zh-HK" altLang="en-US" dirty="0">
              <a:latin typeface="+mn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8170FA0-BC88-7EE0-4BC9-628D567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49" y="5301027"/>
            <a:ext cx="2137684" cy="10639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872131E-9095-2207-9C4B-C0060FC78D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3" t="2620" r="3943" b="-2620"/>
          <a:stretch/>
        </p:blipFill>
        <p:spPr>
          <a:xfrm>
            <a:off x="8534400" y="1862667"/>
            <a:ext cx="3105233" cy="23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1181A8-2A11-C192-A7EC-1558B8804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48"/>
            <a:ext cx="12192000" cy="685045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1A3D6-08DC-D440-B42C-1DB886D2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5B7815-05FA-48A0-B9F7-1E04C4F2927A}" type="datetime1">
              <a:rPr lang="zh-TW" altLang="en-US" smtClean="0"/>
              <a:t>2025/5/14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9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3D9CA-3726-8582-1F4C-896CE69E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DB1FC-4927-5A31-9D73-F7C923E0D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40E09-28A9-749B-204E-A219E476C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5B7815-05FA-48A0-B9F7-1E04C4F2927A}" type="datetime1">
              <a:rPr lang="zh-TW" altLang="en-US" smtClean="0"/>
              <a:t>2025/5/14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6DA9D1-D981-9DE4-EB3B-AB6B89690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1DF65-ED3B-6048-62FE-EB9B5521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4983B-40C0-4401-AEF9-DAC7BF4ED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9E789-8B34-B294-B735-E332AA131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5B7815-05FA-48A0-B9F7-1E04C4F2927A}" type="datetime1">
              <a:rPr lang="zh-TW" altLang="en-US" smtClean="0"/>
              <a:t>2025/5/14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04C47F-F611-2631-48DE-A9BC25807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" y="0"/>
            <a:ext cx="12182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97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91B3-F53A-6525-8D43-FF88C480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98F80-344A-D893-BAD5-2C7B4BCD1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9A221-4424-1EB7-2420-0F96BEC91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5B7815-05FA-48A0-B9F7-1E04C4F2927A}" type="datetime1">
              <a:rPr lang="zh-TW" altLang="en-US" smtClean="0"/>
              <a:t>2025/5/14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ECC050-8426-02C1-C0AB-480B7B2CA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76"/>
            <a:ext cx="12192000" cy="680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4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8782-9250-E88D-123E-98C3ED20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F04C8-8D2B-9007-AE28-1015F706F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97CDF-F271-51AD-918E-B0AD1BB6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5B7815-05FA-48A0-B9F7-1E04C4F2927A}" type="datetime1">
              <a:rPr lang="zh-TW" altLang="en-US" smtClean="0"/>
              <a:t>2025/5/14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D69B-D1E4-380A-70F6-D2B19239D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5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7460B-59A0-762F-E253-C134C66D6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DDC30-51B2-B958-3CAA-10EC900DD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316A2-84CB-52E0-8455-7E35E308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5B7815-05FA-48A0-B9F7-1E04C4F2927A}" type="datetime1">
              <a:rPr lang="zh-TW" altLang="en-US" smtClean="0"/>
              <a:t>2025/5/14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BDD282-6B37-C9F7-0CBC-8EF9EDA0B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92" y="88431"/>
            <a:ext cx="9302444" cy="2614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0FEF35-AF0C-DF4F-AA23-8EA25D866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110" y="2187358"/>
            <a:ext cx="6531026" cy="46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36790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65_TF56160789" id="{AFA1F695-B6B1-4908-B531-F1E35181B0A1}" vid="{1D29D5DE-7165-44C4-A2A2-7F5A04EFD17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{E691C61A-155B-4C4C-B30F-0BC9DDE3F6AB}tf56160789_win32</Template>
  <TotalTime>0</TotalTime>
  <Words>395</Words>
  <Application>Microsoft Office PowerPoint</Application>
  <PresentationFormat>Widescreen</PresentationFormat>
  <Paragraphs>30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Microsoft JhengHei UI</vt:lpstr>
      <vt:lpstr>MingLiu</vt:lpstr>
      <vt:lpstr>Calibri</vt:lpstr>
      <vt:lpstr>1_RetrospectVTI</vt:lpstr>
      <vt:lpstr>Cloud-LED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每年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支援200+港澳學校</vt:lpstr>
      <vt:lpstr>   Learn STEM by Doing.com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TSO CS</dc:creator>
  <cp:lastModifiedBy>Silas Hung</cp:lastModifiedBy>
  <cp:revision>4</cp:revision>
  <dcterms:created xsi:type="dcterms:W3CDTF">2025-04-08T03:13:24Z</dcterms:created>
  <dcterms:modified xsi:type="dcterms:W3CDTF">2025-05-14T11:42:57Z</dcterms:modified>
</cp:coreProperties>
</file>